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3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5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5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1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5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4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0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2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2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1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45A13-FDCD-4158-B5D9-920492619B7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5BC80-7156-4B2E-B27D-558A71397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4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25065"/>
            <a:ext cx="2262805" cy="3017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3859" y="498280"/>
            <a:ext cx="3785710" cy="2839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271" y="25066"/>
            <a:ext cx="3080085" cy="3785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" y="3657600"/>
            <a:ext cx="2558503" cy="2979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79" y="3657600"/>
            <a:ext cx="2508729" cy="2979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87" y="25065"/>
            <a:ext cx="2047965" cy="3020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6624" y="3008047"/>
            <a:ext cx="306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Hemingway in Lyon</a:t>
            </a:r>
          </a:p>
          <a:p>
            <a:r>
              <a:rPr lang="en-US" dirty="0"/>
              <a:t>Table 10 at Brasserie Georges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6064" y="4212490"/>
            <a:ext cx="2967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Hemingway in France</a:t>
            </a:r>
          </a:p>
          <a:p>
            <a:pPr algn="ctr"/>
            <a:r>
              <a:rPr lang="en-US" dirty="0"/>
              <a:t> Hemingway haunts in Paris, Les Deux </a:t>
            </a:r>
            <a:r>
              <a:rPr lang="en-US" dirty="0" err="1"/>
              <a:t>Magots</a:t>
            </a:r>
            <a:r>
              <a:rPr lang="en-US" dirty="0"/>
              <a:t>, Café De Flore, Hotel </a:t>
            </a:r>
            <a:r>
              <a:rPr lang="en-US" dirty="0" err="1"/>
              <a:t>D’Angleterre</a:t>
            </a:r>
            <a:r>
              <a:rPr lang="en-US" dirty="0"/>
              <a:t>, Shakespeare and Company.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901" y="4951155"/>
            <a:ext cx="1434109" cy="19121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47" y="4915987"/>
            <a:ext cx="1385804" cy="19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00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63" y="643466"/>
            <a:ext cx="3890903" cy="5571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0907" y="1189112"/>
            <a:ext cx="3774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Book cover with color facsimile of "The Bullfighter" by Roberto Domingo.</a:t>
            </a:r>
          </a:p>
        </p:txBody>
      </p:sp>
    </p:spTree>
    <p:extLst>
      <p:ext uri="{BB962C8B-B14F-4D97-AF65-F5344CB8AC3E}">
        <p14:creationId xmlns:p14="http://schemas.microsoft.com/office/powerpoint/2010/main" val="990288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46</Words>
  <Application>Microsoft Office PowerPoint</Application>
  <PresentationFormat>Widescreen</PresentationFormat>
  <Paragraphs>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MacHold</dc:creator>
  <cp:lastModifiedBy>Cathy MacHold</cp:lastModifiedBy>
  <cp:revision>10</cp:revision>
  <dcterms:created xsi:type="dcterms:W3CDTF">2016-12-05T19:53:16Z</dcterms:created>
  <dcterms:modified xsi:type="dcterms:W3CDTF">2016-12-07T23:24:50Z</dcterms:modified>
</cp:coreProperties>
</file>